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6.png"/><Relationship Id="rId5" Type="http://schemas.openxmlformats.org/officeDocument/2006/relationships/image" Target="../media/image58.png"/><Relationship Id="rId10" Type="http://schemas.openxmlformats.org/officeDocument/2006/relationships/image" Target="../media/image25.png"/><Relationship Id="rId4" Type="http://schemas.openxmlformats.org/officeDocument/2006/relationships/image" Target="../media/image5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35.png"/><Relationship Id="rId5" Type="http://schemas.openxmlformats.org/officeDocument/2006/relationships/image" Target="../media/image63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5.png"/><Relationship Id="rId10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2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6.png"/><Relationship Id="rId5" Type="http://schemas.openxmlformats.org/officeDocument/2006/relationships/image" Target="../media/image44.png"/><Relationship Id="rId10" Type="http://schemas.openxmlformats.org/officeDocument/2006/relationships/image" Target="../media/image25.png"/><Relationship Id="rId4" Type="http://schemas.openxmlformats.org/officeDocument/2006/relationships/image" Target="../media/image4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7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26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5680" y="8560915"/>
            <a:ext cx="2209330" cy="5617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8775" y="4388746"/>
            <a:ext cx="6242292" cy="1598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4082681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103" y="6013087"/>
            <a:ext cx="3287949" cy="1828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83" y="1234673"/>
            <a:ext cx="11539138" cy="8011324"/>
            <a:chOff x="6311383" y="1234673"/>
            <a:chExt cx="11539138" cy="8011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15" y="-2770989"/>
              <a:ext cx="23078276" cy="160226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383" y="1234673"/>
              <a:ext cx="11539138" cy="801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7118892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86725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2517" y="895238"/>
            <a:ext cx="6171429" cy="8457143"/>
            <a:chOff x="6092517" y="895238"/>
            <a:chExt cx="6171429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371" y="-3299765"/>
              <a:ext cx="12342857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517" y="895238"/>
              <a:ext cx="6171429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43537" y="895238"/>
            <a:ext cx="5641496" cy="4247619"/>
            <a:chOff x="12443537" y="895238"/>
            <a:chExt cx="5641496" cy="4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893" y="-1205467"/>
              <a:ext cx="11282992" cy="849523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3537" y="895238"/>
              <a:ext cx="5641496" cy="4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3537" y="5333333"/>
            <a:ext cx="5641496" cy="4019048"/>
            <a:chOff x="12443537" y="5333333"/>
            <a:chExt cx="5641496" cy="40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4650" y="3345670"/>
              <a:ext cx="11282992" cy="803809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3537" y="5333333"/>
              <a:ext cx="5641496" cy="4019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43" y="5097144"/>
            <a:ext cx="2503938" cy="6095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103" y="6013087"/>
            <a:ext cx="3287949" cy="18285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5958" y="7118892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86725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3537" y="895238"/>
            <a:ext cx="11990543" cy="8457143"/>
            <a:chOff x="6043537" y="895238"/>
            <a:chExt cx="11990543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66" y="-3287333"/>
              <a:ext cx="23981087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3537" y="895238"/>
              <a:ext cx="11990543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22" name="Object 16">
            <a:extLst>
              <a:ext uri="{FF2B5EF4-FFF2-40B4-BE49-F238E27FC236}">
                <a16:creationId xmlns:a16="http://schemas.microsoft.com/office/drawing/2014/main" id="{CFF7E536-FF86-B8CC-7870-8DF9697632A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3411430"/>
            <a:ext cx="3187272" cy="609519"/>
          </a:xfrm>
          <a:prstGeom prst="rect">
            <a:avLst/>
          </a:prstGeom>
        </p:spPr>
      </p:pic>
      <p:pic>
        <p:nvPicPr>
          <p:cNvPr id="23" name="Object 17">
            <a:extLst>
              <a:ext uri="{FF2B5EF4-FFF2-40B4-BE49-F238E27FC236}">
                <a16:creationId xmlns:a16="http://schemas.microsoft.com/office/drawing/2014/main" id="{35F8F3F9-BD03-BBBE-FD49-416F6614ABC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614" y="3950308"/>
            <a:ext cx="3068815" cy="6344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867253" cy="1168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3537" y="895238"/>
            <a:ext cx="12057823" cy="8457143"/>
            <a:chOff x="6043537" y="895238"/>
            <a:chExt cx="12057823" cy="8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27" y="-3287333"/>
              <a:ext cx="24115645" cy="169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3537" y="895238"/>
              <a:ext cx="12057823" cy="8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443" y="3411430"/>
            <a:ext cx="3187272" cy="6095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614" y="3950308"/>
            <a:ext cx="3068815" cy="63448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8775" y="4347022"/>
            <a:ext cx="6434339" cy="18920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1416" y="8722302"/>
            <a:ext cx="648041" cy="630079"/>
            <a:chOff x="16351416" y="8722302"/>
            <a:chExt cx="648041" cy="630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351416" y="8722302"/>
              <a:ext cx="648041" cy="6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620" y="9385912"/>
            <a:ext cx="1268135" cy="791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93898" y="5537085"/>
            <a:ext cx="5915946" cy="120089"/>
            <a:chOff x="-393898" y="5537085"/>
            <a:chExt cx="5915946" cy="120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93898" y="5537085"/>
              <a:ext cx="5915946" cy="120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2215" y="2755888"/>
            <a:ext cx="579048" cy="302728"/>
            <a:chOff x="2282215" y="2755888"/>
            <a:chExt cx="579048" cy="302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282215" y="2755888"/>
              <a:ext cx="579048" cy="302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2215" y="4609910"/>
            <a:ext cx="579048" cy="302728"/>
            <a:chOff x="2282215" y="4609910"/>
            <a:chExt cx="579048" cy="3027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282215" y="4609910"/>
              <a:ext cx="579048" cy="30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2215" y="7235360"/>
            <a:ext cx="579048" cy="302728"/>
            <a:chOff x="2282215" y="7235360"/>
            <a:chExt cx="579048" cy="302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282215" y="7235360"/>
              <a:ext cx="579048" cy="302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4050" y="2604872"/>
            <a:ext cx="10807635" cy="16042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7393" y="4491414"/>
            <a:ext cx="5915768" cy="21756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8821" y="7094576"/>
            <a:ext cx="9136539" cy="13185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56668" y="187765"/>
            <a:ext cx="6836099" cy="1757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047481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5985115"/>
            <a:ext cx="4695882" cy="1790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7118892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2185062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6021944"/>
            <a:ext cx="4858568" cy="1447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2919" y="2079180"/>
            <a:ext cx="9531439" cy="6127355"/>
            <a:chOff x="7472919" y="2079180"/>
            <a:chExt cx="9531439" cy="61273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7199" y="-984497"/>
              <a:ext cx="19062878" cy="122547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2919" y="2079180"/>
              <a:ext cx="9531439" cy="6127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047481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6005610"/>
            <a:ext cx="4076768" cy="2514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83" y="1234673"/>
            <a:ext cx="11539138" cy="8011324"/>
            <a:chOff x="6311383" y="1234673"/>
            <a:chExt cx="11539138" cy="8011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15" y="-2770989"/>
              <a:ext cx="23078276" cy="160226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383" y="1234673"/>
              <a:ext cx="11539138" cy="801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812405"/>
            <a:ext cx="618455" cy="718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7490321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509043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409" y="6007820"/>
            <a:ext cx="4446406" cy="3199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83" y="1234673"/>
            <a:ext cx="11539138" cy="8011324"/>
            <a:chOff x="6311383" y="1234673"/>
            <a:chExt cx="11539138" cy="8011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15" y="-2770989"/>
              <a:ext cx="23078276" cy="160226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383" y="1234673"/>
              <a:ext cx="11539138" cy="801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7499845"/>
            <a:ext cx="618455" cy="7187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7" y="8186454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509043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103" y="6041658"/>
            <a:ext cx="4572292" cy="1828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83" y="1234673"/>
            <a:ext cx="11539138" cy="8011324"/>
            <a:chOff x="6311383" y="1234673"/>
            <a:chExt cx="11539138" cy="8011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15" y="-2770989"/>
              <a:ext cx="23078276" cy="160226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383" y="1234673"/>
              <a:ext cx="11539138" cy="801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7118892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81906"/>
            <a:ext cx="2894929" cy="6443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103" y="6041658"/>
            <a:ext cx="2321158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1383" y="1234673"/>
            <a:ext cx="11539138" cy="8011324"/>
            <a:chOff x="6311383" y="1234673"/>
            <a:chExt cx="11539138" cy="8011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15" y="-2770989"/>
              <a:ext cx="23078276" cy="160226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383" y="1234673"/>
              <a:ext cx="11539138" cy="801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858" y="1092906"/>
            <a:ext cx="2069529" cy="1168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443" y="5097144"/>
            <a:ext cx="3487614" cy="609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103" y="6013087"/>
            <a:ext cx="2100187" cy="1485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81549" cy="42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5958" y="5781578"/>
            <a:ext cx="618455" cy="7187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5958" y="6440976"/>
            <a:ext cx="618455" cy="718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9796" y="244898"/>
            <a:ext cx="6521225" cy="4277493"/>
            <a:chOff x="6089796" y="244898"/>
            <a:chExt cx="6521225" cy="4277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184" y="-1893849"/>
              <a:ext cx="13042450" cy="85549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9796" y="244898"/>
              <a:ext cx="6521225" cy="4277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67823" y="1292031"/>
            <a:ext cx="6521225" cy="4277493"/>
            <a:chOff x="11467823" y="1292031"/>
            <a:chExt cx="6521225" cy="42774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7210" y="-846715"/>
              <a:ext cx="13042450" cy="85549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7823" y="1292031"/>
              <a:ext cx="6521225" cy="4277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9796" y="4719644"/>
            <a:ext cx="6521225" cy="4277493"/>
            <a:chOff x="6089796" y="4719644"/>
            <a:chExt cx="6521225" cy="42774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9184" y="2580897"/>
              <a:ext cx="13042450" cy="855498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796" y="4719644"/>
              <a:ext cx="6521225" cy="42774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4149" y="5741312"/>
            <a:ext cx="6521225" cy="4277493"/>
            <a:chOff x="11484149" y="5741312"/>
            <a:chExt cx="6521225" cy="42774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3537" y="3602566"/>
              <a:ext cx="13042450" cy="85549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84149" y="5741312"/>
              <a:ext cx="6521225" cy="4277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32202319@dankook.ac.kr</cp:lastModifiedBy>
  <cp:revision>2</cp:revision>
  <dcterms:created xsi:type="dcterms:W3CDTF">2022-07-22T10:56:38Z</dcterms:created>
  <dcterms:modified xsi:type="dcterms:W3CDTF">2022-07-26T07:39:33Z</dcterms:modified>
</cp:coreProperties>
</file>